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0" r:id="rId7"/>
    <p:sldId id="258" r:id="rId8"/>
    <p:sldId id="259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04C7F4-551E-4B37-84B7-8977E99A29B7}" v="23" dt="2024-07-17T12:00:04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Šesták" userId="4d8827fd-2ae1-48d5-bb1a-13e7add15b60" providerId="ADAL" clId="{D904C7F4-551E-4B37-84B7-8977E99A29B7}"/>
    <pc:docChg chg="undo custSel modSld sldOrd">
      <pc:chgData name="Jan Šesták" userId="4d8827fd-2ae1-48d5-bb1a-13e7add15b60" providerId="ADAL" clId="{D904C7F4-551E-4B37-84B7-8977E99A29B7}" dt="2024-07-17T11:56:08.065" v="933" actId="1076"/>
      <pc:docMkLst>
        <pc:docMk/>
      </pc:docMkLst>
      <pc:sldChg chg="modSp mod">
        <pc:chgData name="Jan Šesták" userId="4d8827fd-2ae1-48d5-bb1a-13e7add15b60" providerId="ADAL" clId="{D904C7F4-551E-4B37-84B7-8977E99A29B7}" dt="2024-07-17T11:18:00.273" v="78" actId="123"/>
        <pc:sldMkLst>
          <pc:docMk/>
          <pc:sldMk cId="2559679552" sldId="257"/>
        </pc:sldMkLst>
        <pc:spChg chg="mod">
          <ac:chgData name="Jan Šesták" userId="4d8827fd-2ae1-48d5-bb1a-13e7add15b60" providerId="ADAL" clId="{D904C7F4-551E-4B37-84B7-8977E99A29B7}" dt="2024-07-17T11:18:00.273" v="78" actId="123"/>
          <ac:spMkLst>
            <pc:docMk/>
            <pc:sldMk cId="2559679552" sldId="257"/>
            <ac:spMk id="3" creationId="{B619C15F-F736-0261-B60D-2394D55009BC}"/>
          </ac:spMkLst>
        </pc:spChg>
      </pc:sldChg>
      <pc:sldChg chg="addSp modSp mod">
        <pc:chgData name="Jan Šesták" userId="4d8827fd-2ae1-48d5-bb1a-13e7add15b60" providerId="ADAL" clId="{D904C7F4-551E-4B37-84B7-8977E99A29B7}" dt="2024-07-17T11:17:52.959" v="77" actId="123"/>
        <pc:sldMkLst>
          <pc:docMk/>
          <pc:sldMk cId="1266272689" sldId="258"/>
        </pc:sldMkLst>
        <pc:spChg chg="mod">
          <ac:chgData name="Jan Šesták" userId="4d8827fd-2ae1-48d5-bb1a-13e7add15b60" providerId="ADAL" clId="{D904C7F4-551E-4B37-84B7-8977E99A29B7}" dt="2024-07-17T11:17:52.959" v="77" actId="123"/>
          <ac:spMkLst>
            <pc:docMk/>
            <pc:sldMk cId="1266272689" sldId="258"/>
            <ac:spMk id="3" creationId="{B619C15F-F736-0261-B60D-2394D55009BC}"/>
          </ac:spMkLst>
        </pc:spChg>
        <pc:picChg chg="add mod">
          <ac:chgData name="Jan Šesták" userId="4d8827fd-2ae1-48d5-bb1a-13e7add15b60" providerId="ADAL" clId="{D904C7F4-551E-4B37-84B7-8977E99A29B7}" dt="2024-07-17T11:07:00.686" v="49" actId="1076"/>
          <ac:picMkLst>
            <pc:docMk/>
            <pc:sldMk cId="1266272689" sldId="258"/>
            <ac:picMk id="4" creationId="{D7E4DCD0-00EA-A865-1D5A-8BBF9A03539C}"/>
          </ac:picMkLst>
        </pc:picChg>
        <pc:picChg chg="add mod modCrop">
          <ac:chgData name="Jan Šesták" userId="4d8827fd-2ae1-48d5-bb1a-13e7add15b60" providerId="ADAL" clId="{D904C7F4-551E-4B37-84B7-8977E99A29B7}" dt="2024-07-17T11:16:45.276" v="64" actId="1076"/>
          <ac:picMkLst>
            <pc:docMk/>
            <pc:sldMk cId="1266272689" sldId="258"/>
            <ac:picMk id="5" creationId="{3A40F865-20AA-0982-7D09-E1BF8E9C3C09}"/>
          </ac:picMkLst>
        </pc:picChg>
        <pc:picChg chg="add mod">
          <ac:chgData name="Jan Šesták" userId="4d8827fd-2ae1-48d5-bb1a-13e7add15b60" providerId="ADAL" clId="{D904C7F4-551E-4B37-84B7-8977E99A29B7}" dt="2024-07-17T11:16:49.348" v="65" actId="1076"/>
          <ac:picMkLst>
            <pc:docMk/>
            <pc:sldMk cId="1266272689" sldId="258"/>
            <ac:picMk id="7" creationId="{7EE2084B-8731-625A-F733-823CD9D3C6A7}"/>
          </ac:picMkLst>
        </pc:picChg>
        <pc:picChg chg="add mod">
          <ac:chgData name="Jan Šesták" userId="4d8827fd-2ae1-48d5-bb1a-13e7add15b60" providerId="ADAL" clId="{D904C7F4-551E-4B37-84B7-8977E99A29B7}" dt="2024-07-17T11:17:02.964" v="71" actId="14100"/>
          <ac:picMkLst>
            <pc:docMk/>
            <pc:sldMk cId="1266272689" sldId="258"/>
            <ac:picMk id="9" creationId="{3756BFBD-1DAF-66BD-5CFE-77D7B8B760BB}"/>
          </ac:picMkLst>
        </pc:picChg>
      </pc:sldChg>
      <pc:sldChg chg="addSp modSp mod">
        <pc:chgData name="Jan Šesták" userId="4d8827fd-2ae1-48d5-bb1a-13e7add15b60" providerId="ADAL" clId="{D904C7F4-551E-4B37-84B7-8977E99A29B7}" dt="2024-07-17T11:19:17.132" v="99" actId="1076"/>
        <pc:sldMkLst>
          <pc:docMk/>
          <pc:sldMk cId="1670211003" sldId="259"/>
        </pc:sldMkLst>
        <pc:spChg chg="mod">
          <ac:chgData name="Jan Šesták" userId="4d8827fd-2ae1-48d5-bb1a-13e7add15b60" providerId="ADAL" clId="{D904C7F4-551E-4B37-84B7-8977E99A29B7}" dt="2024-07-17T11:17:41.984" v="76" actId="123"/>
          <ac:spMkLst>
            <pc:docMk/>
            <pc:sldMk cId="1670211003" sldId="259"/>
            <ac:spMk id="3" creationId="{B619C15F-F736-0261-B60D-2394D55009BC}"/>
          </ac:spMkLst>
        </pc:spChg>
        <pc:picChg chg="add mod">
          <ac:chgData name="Jan Šesták" userId="4d8827fd-2ae1-48d5-bb1a-13e7add15b60" providerId="ADAL" clId="{D904C7F4-551E-4B37-84B7-8977E99A29B7}" dt="2024-07-17T11:19:08.308" v="96" actId="1076"/>
          <ac:picMkLst>
            <pc:docMk/>
            <pc:sldMk cId="1670211003" sldId="259"/>
            <ac:picMk id="4" creationId="{D1982DAF-A01B-C8AA-7366-E21207695BDD}"/>
          </ac:picMkLst>
        </pc:picChg>
        <pc:picChg chg="add mod">
          <ac:chgData name="Jan Šesták" userId="4d8827fd-2ae1-48d5-bb1a-13e7add15b60" providerId="ADAL" clId="{D904C7F4-551E-4B37-84B7-8977E99A29B7}" dt="2024-07-17T11:19:09.548" v="97" actId="1076"/>
          <ac:picMkLst>
            <pc:docMk/>
            <pc:sldMk cId="1670211003" sldId="259"/>
            <ac:picMk id="5" creationId="{E3D99E03-3A34-DC91-E480-E9241A761CEC}"/>
          </ac:picMkLst>
        </pc:picChg>
        <pc:picChg chg="add mod">
          <ac:chgData name="Jan Šesták" userId="4d8827fd-2ae1-48d5-bb1a-13e7add15b60" providerId="ADAL" clId="{D904C7F4-551E-4B37-84B7-8977E99A29B7}" dt="2024-07-17T11:19:13.187" v="98" actId="1076"/>
          <ac:picMkLst>
            <pc:docMk/>
            <pc:sldMk cId="1670211003" sldId="259"/>
            <ac:picMk id="6" creationId="{DD480ACA-2FBF-6F02-9E9B-10683289C919}"/>
          </ac:picMkLst>
        </pc:picChg>
        <pc:picChg chg="add mod">
          <ac:chgData name="Jan Šesták" userId="4d8827fd-2ae1-48d5-bb1a-13e7add15b60" providerId="ADAL" clId="{D904C7F4-551E-4B37-84B7-8977E99A29B7}" dt="2024-07-17T11:19:17.132" v="99" actId="1076"/>
          <ac:picMkLst>
            <pc:docMk/>
            <pc:sldMk cId="1670211003" sldId="259"/>
            <ac:picMk id="7" creationId="{228BC986-E0E3-0155-37CA-345B50B50249}"/>
          </ac:picMkLst>
        </pc:picChg>
      </pc:sldChg>
      <pc:sldChg chg="modSp mod ord">
        <pc:chgData name="Jan Šesták" userId="4d8827fd-2ae1-48d5-bb1a-13e7add15b60" providerId="ADAL" clId="{D904C7F4-551E-4B37-84B7-8977E99A29B7}" dt="2024-07-17T11:54:09.976" v="928" actId="27636"/>
        <pc:sldMkLst>
          <pc:docMk/>
          <pc:sldMk cId="1945484428" sldId="260"/>
        </pc:sldMkLst>
        <pc:spChg chg="mod">
          <ac:chgData name="Jan Šesták" userId="4d8827fd-2ae1-48d5-bb1a-13e7add15b60" providerId="ADAL" clId="{D904C7F4-551E-4B37-84B7-8977E99A29B7}" dt="2024-07-17T11:54:09.976" v="928" actId="27636"/>
          <ac:spMkLst>
            <pc:docMk/>
            <pc:sldMk cId="1945484428" sldId="260"/>
            <ac:spMk id="3" creationId="{B619C15F-F736-0261-B60D-2394D55009BC}"/>
          </ac:spMkLst>
        </pc:spChg>
      </pc:sldChg>
      <pc:sldChg chg="addSp modSp mod setBg">
        <pc:chgData name="Jan Šesták" userId="4d8827fd-2ae1-48d5-bb1a-13e7add15b60" providerId="ADAL" clId="{D904C7F4-551E-4B37-84B7-8977E99A29B7}" dt="2024-07-17T11:38:15.670" v="178" actId="123"/>
        <pc:sldMkLst>
          <pc:docMk/>
          <pc:sldMk cId="2281991254" sldId="261"/>
        </pc:sldMkLst>
        <pc:spChg chg="mod">
          <ac:chgData name="Jan Šesták" userId="4d8827fd-2ae1-48d5-bb1a-13e7add15b60" providerId="ADAL" clId="{D904C7F4-551E-4B37-84B7-8977E99A29B7}" dt="2024-07-17T11:36:45.800" v="157" actId="26606"/>
          <ac:spMkLst>
            <pc:docMk/>
            <pc:sldMk cId="2281991254" sldId="261"/>
            <ac:spMk id="2" creationId="{1B59A5FA-BDD2-1CC9-024E-C8F8EDC925E5}"/>
          </ac:spMkLst>
        </pc:spChg>
        <pc:spChg chg="mod">
          <ac:chgData name="Jan Šesták" userId="4d8827fd-2ae1-48d5-bb1a-13e7add15b60" providerId="ADAL" clId="{D904C7F4-551E-4B37-84B7-8977E99A29B7}" dt="2024-07-17T11:38:15.670" v="178" actId="123"/>
          <ac:spMkLst>
            <pc:docMk/>
            <pc:sldMk cId="2281991254" sldId="261"/>
            <ac:spMk id="3" creationId="{B619C15F-F736-0261-B60D-2394D55009BC}"/>
          </ac:spMkLst>
        </pc:spChg>
        <pc:picChg chg="add mod">
          <ac:chgData name="Jan Šesták" userId="4d8827fd-2ae1-48d5-bb1a-13e7add15b60" providerId="ADAL" clId="{D904C7F4-551E-4B37-84B7-8977E99A29B7}" dt="2024-07-17T11:36:52.858" v="158" actId="1076"/>
          <ac:picMkLst>
            <pc:docMk/>
            <pc:sldMk cId="2281991254" sldId="261"/>
            <ac:picMk id="4" creationId="{4DE49BED-A8BB-A221-3BCF-9B145C449A89}"/>
          </ac:picMkLst>
        </pc:picChg>
      </pc:sldChg>
      <pc:sldChg chg="addSp modSp mod setBg">
        <pc:chgData name="Jan Šesták" userId="4d8827fd-2ae1-48d5-bb1a-13e7add15b60" providerId="ADAL" clId="{D904C7F4-551E-4B37-84B7-8977E99A29B7}" dt="2024-07-17T11:56:08.065" v="933" actId="1076"/>
        <pc:sldMkLst>
          <pc:docMk/>
          <pc:sldMk cId="2602791823" sldId="262"/>
        </pc:sldMkLst>
        <pc:spChg chg="mod">
          <ac:chgData name="Jan Šesták" userId="4d8827fd-2ae1-48d5-bb1a-13e7add15b60" providerId="ADAL" clId="{D904C7F4-551E-4B37-84B7-8977E99A29B7}" dt="2024-07-17T11:32:38.198" v="129" actId="26606"/>
          <ac:spMkLst>
            <pc:docMk/>
            <pc:sldMk cId="2602791823" sldId="262"/>
            <ac:spMk id="2" creationId="{1B59A5FA-BDD2-1CC9-024E-C8F8EDC925E5}"/>
          </ac:spMkLst>
        </pc:spChg>
        <pc:spChg chg="mod">
          <ac:chgData name="Jan Šesták" userId="4d8827fd-2ae1-48d5-bb1a-13e7add15b60" providerId="ADAL" clId="{D904C7F4-551E-4B37-84B7-8977E99A29B7}" dt="2024-07-17T11:56:08.065" v="933" actId="1076"/>
          <ac:spMkLst>
            <pc:docMk/>
            <pc:sldMk cId="2602791823" sldId="262"/>
            <ac:spMk id="3" creationId="{B619C15F-F736-0261-B60D-2394D55009BC}"/>
          </ac:spMkLst>
        </pc:spChg>
        <pc:picChg chg="add mod ord">
          <ac:chgData name="Jan Šesták" userId="4d8827fd-2ae1-48d5-bb1a-13e7add15b60" providerId="ADAL" clId="{D904C7F4-551E-4B37-84B7-8977E99A29B7}" dt="2024-07-17T11:33:43.810" v="139" actId="1076"/>
          <ac:picMkLst>
            <pc:docMk/>
            <pc:sldMk cId="2602791823" sldId="262"/>
            <ac:picMk id="4" creationId="{6F7975F7-5915-9A99-8476-2D8E2EFC965C}"/>
          </ac:picMkLst>
        </pc:picChg>
        <pc:picChg chg="add mod">
          <ac:chgData name="Jan Šesták" userId="4d8827fd-2ae1-48d5-bb1a-13e7add15b60" providerId="ADAL" clId="{D904C7F4-551E-4B37-84B7-8977E99A29B7}" dt="2024-07-17T11:34:08.586" v="143" actId="1076"/>
          <ac:picMkLst>
            <pc:docMk/>
            <pc:sldMk cId="2602791823" sldId="262"/>
            <ac:picMk id="5" creationId="{2E0F32FF-6D31-5A72-E34A-99953708CD32}"/>
          </ac:picMkLst>
        </pc:picChg>
      </pc:sldChg>
      <pc:sldChg chg="addSp modSp mod ord">
        <pc:chgData name="Jan Šesták" userId="4d8827fd-2ae1-48d5-bb1a-13e7add15b60" providerId="ADAL" clId="{D904C7F4-551E-4B37-84B7-8977E99A29B7}" dt="2024-07-17T11:47:00.089" v="715"/>
        <pc:sldMkLst>
          <pc:docMk/>
          <pc:sldMk cId="271096469" sldId="263"/>
        </pc:sldMkLst>
        <pc:spChg chg="mod">
          <ac:chgData name="Jan Šesták" userId="4d8827fd-2ae1-48d5-bb1a-13e7add15b60" providerId="ADAL" clId="{D904C7F4-551E-4B37-84B7-8977E99A29B7}" dt="2024-07-17T11:46:00.234" v="703" actId="27636"/>
          <ac:spMkLst>
            <pc:docMk/>
            <pc:sldMk cId="271096469" sldId="263"/>
            <ac:spMk id="3" creationId="{B619C15F-F736-0261-B60D-2394D55009BC}"/>
          </ac:spMkLst>
        </pc:spChg>
        <pc:picChg chg="add mod">
          <ac:chgData name="Jan Šesták" userId="4d8827fd-2ae1-48d5-bb1a-13e7add15b60" providerId="ADAL" clId="{D904C7F4-551E-4B37-84B7-8977E99A29B7}" dt="2024-07-17T11:46:49.320" v="713" actId="1076"/>
          <ac:picMkLst>
            <pc:docMk/>
            <pc:sldMk cId="271096469" sldId="263"/>
            <ac:picMk id="4" creationId="{C5E62424-AA8A-DDCF-E9FF-9E4E99BA4B63}"/>
          </ac:picMkLst>
        </pc:picChg>
        <pc:picChg chg="add mod">
          <ac:chgData name="Jan Šesták" userId="4d8827fd-2ae1-48d5-bb1a-13e7add15b60" providerId="ADAL" clId="{D904C7F4-551E-4B37-84B7-8977E99A29B7}" dt="2024-07-17T11:46:45.521" v="712" actId="1076"/>
          <ac:picMkLst>
            <pc:docMk/>
            <pc:sldMk cId="271096469" sldId="263"/>
            <ac:picMk id="5" creationId="{61DBD042-2793-2F22-5332-877DBA885019}"/>
          </ac:picMkLst>
        </pc:picChg>
      </pc:sldChg>
      <pc:sldChg chg="addSp delSp modSp mod setBg">
        <pc:chgData name="Jan Šesták" userId="4d8827fd-2ae1-48d5-bb1a-13e7add15b60" providerId="ADAL" clId="{D904C7F4-551E-4B37-84B7-8977E99A29B7}" dt="2024-07-17T11:03:36.602" v="25" actId="26606"/>
        <pc:sldMkLst>
          <pc:docMk/>
          <pc:sldMk cId="2907699127" sldId="264"/>
        </pc:sldMkLst>
        <pc:spChg chg="mod">
          <ac:chgData name="Jan Šesták" userId="4d8827fd-2ae1-48d5-bb1a-13e7add15b60" providerId="ADAL" clId="{D904C7F4-551E-4B37-84B7-8977E99A29B7}" dt="2024-07-17T11:03:36.602" v="25" actId="26606"/>
          <ac:spMkLst>
            <pc:docMk/>
            <pc:sldMk cId="2907699127" sldId="264"/>
            <ac:spMk id="2" creationId="{9C86AF8B-F8E3-88B5-131F-64A453B81B10}"/>
          </ac:spMkLst>
        </pc:spChg>
        <pc:spChg chg="mod">
          <ac:chgData name="Jan Šesták" userId="4d8827fd-2ae1-48d5-bb1a-13e7add15b60" providerId="ADAL" clId="{D904C7F4-551E-4B37-84B7-8977E99A29B7}" dt="2024-07-17T11:03:36.602" v="25" actId="26606"/>
          <ac:spMkLst>
            <pc:docMk/>
            <pc:sldMk cId="2907699127" sldId="264"/>
            <ac:spMk id="3" creationId="{E7D0369D-2E64-50D5-0518-55E32C9695BC}"/>
          </ac:spMkLst>
        </pc:spChg>
        <pc:spChg chg="add del">
          <ac:chgData name="Jan Šesták" userId="4d8827fd-2ae1-48d5-bb1a-13e7add15b60" providerId="ADAL" clId="{D904C7F4-551E-4B37-84B7-8977E99A29B7}" dt="2024-07-17T11:03:07.733" v="8" actId="26606"/>
          <ac:spMkLst>
            <pc:docMk/>
            <pc:sldMk cId="2907699127" sldId="264"/>
            <ac:spMk id="11" creationId="{E5A10C92-5805-4C39-9BF6-507F3B9661A3}"/>
          </ac:spMkLst>
        </pc:spChg>
        <pc:spChg chg="add del">
          <ac:chgData name="Jan Šesták" userId="4d8827fd-2ae1-48d5-bb1a-13e7add15b60" providerId="ADAL" clId="{D904C7F4-551E-4B37-84B7-8977E99A29B7}" dt="2024-07-17T11:03:07.733" v="8" actId="26606"/>
          <ac:spMkLst>
            <pc:docMk/>
            <pc:sldMk cId="2907699127" sldId="264"/>
            <ac:spMk id="13" creationId="{FD93103C-50F9-4D8C-9032-AB9F9BA59457}"/>
          </ac:spMkLst>
        </pc:spChg>
        <pc:spChg chg="add del">
          <ac:chgData name="Jan Šesták" userId="4d8827fd-2ae1-48d5-bb1a-13e7add15b60" providerId="ADAL" clId="{D904C7F4-551E-4B37-84B7-8977E99A29B7}" dt="2024-07-17T11:03:10.399" v="11" actId="26606"/>
          <ac:spMkLst>
            <pc:docMk/>
            <pc:sldMk cId="2907699127" sldId="264"/>
            <ac:spMk id="15" creationId="{E5A10C92-5805-4C39-9BF6-507F3B9661A3}"/>
          </ac:spMkLst>
        </pc:spChg>
        <pc:spChg chg="add del">
          <ac:chgData name="Jan Šesták" userId="4d8827fd-2ae1-48d5-bb1a-13e7add15b60" providerId="ADAL" clId="{D904C7F4-551E-4B37-84B7-8977E99A29B7}" dt="2024-07-17T11:03:10.399" v="11" actId="26606"/>
          <ac:spMkLst>
            <pc:docMk/>
            <pc:sldMk cId="2907699127" sldId="264"/>
            <ac:spMk id="16" creationId="{54047A07-72EC-41BC-A55F-C264F639FB20}"/>
          </ac:spMkLst>
        </pc:spChg>
        <pc:spChg chg="add del">
          <ac:chgData name="Jan Šesták" userId="4d8827fd-2ae1-48d5-bb1a-13e7add15b60" providerId="ADAL" clId="{D904C7F4-551E-4B37-84B7-8977E99A29B7}" dt="2024-07-17T11:03:11.848" v="14" actId="26606"/>
          <ac:spMkLst>
            <pc:docMk/>
            <pc:sldMk cId="2907699127" sldId="264"/>
            <ac:spMk id="18" creationId="{A14CE2B0-0F0F-433D-8ED6-770921C984DF}"/>
          </ac:spMkLst>
        </pc:spChg>
        <pc:spChg chg="add del">
          <ac:chgData name="Jan Šesták" userId="4d8827fd-2ae1-48d5-bb1a-13e7add15b60" providerId="ADAL" clId="{D904C7F4-551E-4B37-84B7-8977E99A29B7}" dt="2024-07-17T11:03:11.848" v="14" actId="26606"/>
          <ac:spMkLst>
            <pc:docMk/>
            <pc:sldMk cId="2907699127" sldId="264"/>
            <ac:spMk id="19" creationId="{54047A07-72EC-41BC-A55F-C264F639FB20}"/>
          </ac:spMkLst>
        </pc:spChg>
        <pc:spChg chg="add del">
          <ac:chgData name="Jan Šesták" userId="4d8827fd-2ae1-48d5-bb1a-13e7add15b60" providerId="ADAL" clId="{D904C7F4-551E-4B37-84B7-8977E99A29B7}" dt="2024-07-17T11:03:13.680" v="17" actId="26606"/>
          <ac:spMkLst>
            <pc:docMk/>
            <pc:sldMk cId="2907699127" sldId="264"/>
            <ac:spMk id="21" creationId="{E5A10C92-5805-4C39-9BF6-507F3B9661A3}"/>
          </ac:spMkLst>
        </pc:spChg>
        <pc:spChg chg="add del">
          <ac:chgData name="Jan Šesták" userId="4d8827fd-2ae1-48d5-bb1a-13e7add15b60" providerId="ADAL" clId="{D904C7F4-551E-4B37-84B7-8977E99A29B7}" dt="2024-07-17T11:03:13.680" v="17" actId="26606"/>
          <ac:spMkLst>
            <pc:docMk/>
            <pc:sldMk cId="2907699127" sldId="264"/>
            <ac:spMk id="22" creationId="{D7674AF9-5BCA-4A5C-A610-CF203E8BB54A}"/>
          </ac:spMkLst>
        </pc:spChg>
        <pc:spChg chg="add del">
          <ac:chgData name="Jan Šesták" userId="4d8827fd-2ae1-48d5-bb1a-13e7add15b60" providerId="ADAL" clId="{D904C7F4-551E-4B37-84B7-8977E99A29B7}" dt="2024-07-17T11:03:13.680" v="17" actId="26606"/>
          <ac:spMkLst>
            <pc:docMk/>
            <pc:sldMk cId="2907699127" sldId="264"/>
            <ac:spMk id="23" creationId="{7A273C15-69CC-4E34-A5DC-B1BCD0A62C68}"/>
          </ac:spMkLst>
        </pc:spChg>
        <pc:spChg chg="add del">
          <ac:chgData name="Jan Šesták" userId="4d8827fd-2ae1-48d5-bb1a-13e7add15b60" providerId="ADAL" clId="{D904C7F4-551E-4B37-84B7-8977E99A29B7}" dt="2024-07-17T11:03:16.993" v="19" actId="26606"/>
          <ac:spMkLst>
            <pc:docMk/>
            <pc:sldMk cId="2907699127" sldId="264"/>
            <ac:spMk id="25" creationId="{E5A10C92-5805-4C39-9BF6-507F3B9661A3}"/>
          </ac:spMkLst>
        </pc:spChg>
        <pc:spChg chg="add del">
          <ac:chgData name="Jan Šesták" userId="4d8827fd-2ae1-48d5-bb1a-13e7add15b60" providerId="ADAL" clId="{D904C7F4-551E-4B37-84B7-8977E99A29B7}" dt="2024-07-17T11:03:19.081" v="22" actId="26606"/>
          <ac:spMkLst>
            <pc:docMk/>
            <pc:sldMk cId="2907699127" sldId="264"/>
            <ac:spMk id="27" creationId="{E5A10C92-5805-4C39-9BF6-507F3B9661A3}"/>
          </ac:spMkLst>
        </pc:spChg>
        <pc:spChg chg="add del">
          <ac:chgData name="Jan Šesták" userId="4d8827fd-2ae1-48d5-bb1a-13e7add15b60" providerId="ADAL" clId="{D904C7F4-551E-4B37-84B7-8977E99A29B7}" dt="2024-07-17T11:03:19.081" v="22" actId="26606"/>
          <ac:spMkLst>
            <pc:docMk/>
            <pc:sldMk cId="2907699127" sldId="264"/>
            <ac:spMk id="28" creationId="{0C2CC41E-4EEC-4D67-B433-E1CDC58798B1}"/>
          </ac:spMkLst>
        </pc:spChg>
        <pc:spChg chg="add del">
          <ac:chgData name="Jan Šesták" userId="4d8827fd-2ae1-48d5-bb1a-13e7add15b60" providerId="ADAL" clId="{D904C7F4-551E-4B37-84B7-8977E99A29B7}" dt="2024-07-17T11:03:19.081" v="22" actId="26606"/>
          <ac:spMkLst>
            <pc:docMk/>
            <pc:sldMk cId="2907699127" sldId="264"/>
            <ac:spMk id="29" creationId="{B114AB90-13F9-48EF-BFF7-7634459AAFFC}"/>
          </ac:spMkLst>
        </pc:spChg>
        <pc:spChg chg="add del">
          <ac:chgData name="Jan Šesták" userId="4d8827fd-2ae1-48d5-bb1a-13e7add15b60" providerId="ADAL" clId="{D904C7F4-551E-4B37-84B7-8977E99A29B7}" dt="2024-07-17T11:03:36.602" v="25" actId="26606"/>
          <ac:spMkLst>
            <pc:docMk/>
            <pc:sldMk cId="2907699127" sldId="264"/>
            <ac:spMk id="31" creationId="{DAD47858-7A44-47E5-AC94-E528B41D13BB}"/>
          </ac:spMkLst>
        </pc:spChg>
        <pc:grpChg chg="add del">
          <ac:chgData name="Jan Šesták" userId="4d8827fd-2ae1-48d5-bb1a-13e7add15b60" providerId="ADAL" clId="{D904C7F4-551E-4B37-84B7-8977E99A29B7}" dt="2024-07-17T11:03:36.602" v="25" actId="26606"/>
          <ac:grpSpMkLst>
            <pc:docMk/>
            <pc:sldMk cId="2907699127" sldId="264"/>
            <ac:grpSpMk id="32" creationId="{F2D81B91-66E8-40A0-9D19-CE9825065599}"/>
          </ac:grpSpMkLst>
        </pc:grpChg>
        <pc:picChg chg="del">
          <ac:chgData name="Jan Šesták" userId="4d8827fd-2ae1-48d5-bb1a-13e7add15b60" providerId="ADAL" clId="{D904C7F4-551E-4B37-84B7-8977E99A29B7}" dt="2024-07-17T11:02:34.798" v="1" actId="478"/>
          <ac:picMkLst>
            <pc:docMk/>
            <pc:sldMk cId="2907699127" sldId="264"/>
            <ac:picMk id="5" creationId="{66CA0964-1270-F291-6B14-0EA17422118C}"/>
          </ac:picMkLst>
        </pc:picChg>
        <pc:picChg chg="add mod ord">
          <ac:chgData name="Jan Šesták" userId="4d8827fd-2ae1-48d5-bb1a-13e7add15b60" providerId="ADAL" clId="{D904C7F4-551E-4B37-84B7-8977E99A29B7}" dt="2024-07-17T11:03:36.602" v="25" actId="26606"/>
          <ac:picMkLst>
            <pc:docMk/>
            <pc:sldMk cId="2907699127" sldId="264"/>
            <ac:picMk id="6" creationId="{7D5F0718-A2EA-F4E7-884E-716FD63F57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2/24/2026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krizovat@arpida.cz" TargetMode="External"/><Relationship Id="rId2" Type="http://schemas.openxmlformats.org/officeDocument/2006/relationships/hyperlink" Target="mailto:vitosovaa@arpida.cz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hyperlink" Target="mailto:hantoval@arpida.c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531798-AFBD-941C-F08E-60C3B51FFD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SOCIÁLNÍ REHABILITACE</a:t>
            </a:r>
            <a:br>
              <a:rPr lang="cs-CZ" dirty="0"/>
            </a:br>
            <a:r>
              <a:rPr lang="cs-CZ" dirty="0"/>
              <a:t>v centru ARPIDA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BDF293-68A8-52FE-E2A5-44A8B5B9F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21211"/>
            <a:ext cx="10572000" cy="1358493"/>
          </a:xfrm>
        </p:spPr>
        <p:txBody>
          <a:bodyPr>
            <a:noAutofit/>
          </a:bodyPr>
          <a:lstStyle/>
          <a:p>
            <a:r>
              <a:rPr lang="cs-CZ" sz="2200" dirty="0"/>
              <a:t>Poradím si v domácnosti.</a:t>
            </a:r>
          </a:p>
          <a:p>
            <a:r>
              <a:rPr lang="cs-CZ" sz="2200" dirty="0"/>
              <a:t>Bezpečně se pohybuji po městě.</a:t>
            </a:r>
          </a:p>
          <a:p>
            <a:r>
              <a:rPr lang="cs-CZ" sz="2200" dirty="0"/>
              <a:t>Umím  se správně chovat a mluvit s ostatními.</a:t>
            </a:r>
          </a:p>
        </p:txBody>
      </p:sp>
      <p:pic>
        <p:nvPicPr>
          <p:cNvPr id="1026" name="Obrázek 0" descr="LOGOARPN.jpg">
            <a:extLst>
              <a:ext uri="{FF2B5EF4-FFF2-40B4-BE49-F238E27FC236}">
                <a16:creationId xmlns:a16="http://schemas.microsoft.com/office/drawing/2014/main" id="{6D2EB740-9448-D5FC-A7A1-6DF59BB8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99" y="648134"/>
            <a:ext cx="1410687" cy="1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2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9A5FA-BDD2-1CC9-024E-C8F8EDC9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a pro koho je sociální rehabilitace?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9C15F-F736-0261-B60D-2394D550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486626"/>
          </a:xfrm>
        </p:spPr>
        <p:txBody>
          <a:bodyPr anchor="t" anchorCtr="0">
            <a:normAutofit lnSpcReduction="10000"/>
          </a:bodyPr>
          <a:lstStyle/>
          <a:p>
            <a:pPr marL="0" indent="0" algn="just">
              <a:buNone/>
            </a:pPr>
            <a:r>
              <a:rPr lang="cs-CZ" sz="2800" dirty="0">
                <a:effectLst/>
                <a:latin typeface="+mj-lt"/>
                <a:ea typeface="Times New Roman" panose="02020603050405020304" pitchFamily="18" charset="0"/>
              </a:rPr>
              <a:t>U osob se zdravotním postižením podporujeme rozvoj sociálních dovedností, samostatnosti, soběstačnosti a </a:t>
            </a:r>
            <a:r>
              <a:rPr lang="cs-CZ" sz="2800" dirty="0">
                <a:latin typeface="+mj-lt"/>
                <a:ea typeface="Times New Roman" panose="02020603050405020304" pitchFamily="18" charset="0"/>
              </a:rPr>
              <a:t>v maximální možné míře nezávislý </a:t>
            </a:r>
            <a:r>
              <a:rPr lang="cs-CZ" sz="2800" dirty="0">
                <a:effectLst/>
                <a:latin typeface="+mj-lt"/>
                <a:ea typeface="Times New Roman" panose="02020603050405020304" pitchFamily="18" charset="0"/>
              </a:rPr>
              <a:t>způsob života uprostřed běžné společnosti.</a:t>
            </a:r>
          </a:p>
          <a:p>
            <a:pPr algn="just"/>
            <a:r>
              <a:rPr lang="cs-CZ" sz="2800" dirty="0">
                <a:latin typeface="+mj-lt"/>
                <a:ea typeface="Times New Roman" panose="02020603050405020304" pitchFamily="18" charset="0"/>
              </a:rPr>
              <a:t>7 až 50 let - lidé s tělesným a kombinovaným postižením.</a:t>
            </a:r>
          </a:p>
          <a:p>
            <a:pPr algn="just"/>
            <a:r>
              <a:rPr lang="cs-CZ" sz="2800" dirty="0">
                <a:latin typeface="+mj-lt"/>
                <a:ea typeface="Times New Roman" panose="02020603050405020304" pitchFamily="18" charset="0"/>
              </a:rPr>
              <a:t>Individuálně – na základě reálných a aktuálních potřeb.</a:t>
            </a:r>
            <a:r>
              <a:rPr lang="cs-CZ" sz="2800" dirty="0">
                <a:latin typeface="+mj-lt"/>
              </a:rPr>
              <a:t> </a:t>
            </a:r>
          </a:p>
          <a:p>
            <a:pPr algn="just"/>
            <a:r>
              <a:rPr lang="cs-CZ" sz="2800" dirty="0">
                <a:latin typeface="+mj-lt"/>
              </a:rPr>
              <a:t>Ambulantně i v terénu (v přirozeném prostředí uživatele).</a:t>
            </a:r>
          </a:p>
          <a:p>
            <a:pPr algn="just"/>
            <a:r>
              <a:rPr lang="cs-CZ" sz="2800" dirty="0">
                <a:latin typeface="+mj-lt"/>
              </a:rPr>
              <a:t>Připravenost poskytnutou podporu a získané dovednosti využívat v běžném životě ve svém přirozeném sociálním prostředí.</a:t>
            </a:r>
          </a:p>
          <a:p>
            <a:pPr algn="just"/>
            <a:r>
              <a:rPr lang="cs-CZ" sz="2800" dirty="0">
                <a:latin typeface="+mj-lt"/>
              </a:rPr>
              <a:t>Bez úhrady.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67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9A5FA-BDD2-1CC9-024E-C8F8EDC9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Poradce a průvodce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9C15F-F736-0261-B60D-2394D550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2" y="2222286"/>
            <a:ext cx="11509695" cy="4908355"/>
          </a:xfrm>
        </p:spPr>
        <p:txBody>
          <a:bodyPr anchor="t" anchorCtr="0">
            <a:normAutofit fontScale="77500" lnSpcReduction="20000"/>
          </a:bodyPr>
          <a:lstStyle/>
          <a:p>
            <a:pPr algn="just">
              <a:lnSpc>
                <a:spcPct val="90000"/>
              </a:lnSpc>
            </a:pPr>
            <a:r>
              <a:rPr lang="cs-CZ" sz="3400" dirty="0"/>
              <a:t>Pracujeme individuálně s uživatelem a jeho rodinou, podporujeme je v přáních, potřebách a rozhodnutích. </a:t>
            </a:r>
            <a:endParaRPr lang="en-US" sz="3400" dirty="0"/>
          </a:p>
          <a:p>
            <a:pPr algn="just">
              <a:lnSpc>
                <a:spcPct val="90000"/>
              </a:lnSpc>
            </a:pPr>
            <a:r>
              <a:rPr lang="cs-CZ" sz="3400" dirty="0"/>
              <a:t>Využíváme přístup zaměřený na člověka, princip přiměřeného rizika a empowerment (tj. odpovědnost za své rozhodnutí a činy). Realizujeme jen takové nácviky a podporu, které budou skutečně využity v běžném životě uživatele. </a:t>
            </a:r>
          </a:p>
          <a:p>
            <a:pPr algn="just">
              <a:lnSpc>
                <a:spcPct val="90000"/>
              </a:lnSpc>
            </a:pPr>
            <a:r>
              <a:rPr lang="cs-CZ" sz="3400" dirty="0"/>
              <a:t>Zprostředkováváme uživateli a jeho rodině informace týkající se péče a podpory člověka se zdravotním postižením (jiné vhodné sociální služby, využívání finančních příspěvků, téma svéprávnosti, vhodných pomůcek pro sebeobsluhu, možnost pracovního zapojení, doporučení psychologické podpory...).</a:t>
            </a:r>
          </a:p>
          <a:p>
            <a:pPr algn="just">
              <a:lnSpc>
                <a:spcPct val="90000"/>
              </a:lnSpc>
            </a:pPr>
            <a:r>
              <a:rPr lang="cs-CZ" sz="3400" dirty="0"/>
              <a:t>Spolupracujeme s multidisciplinárním týmem v CA (pedagog, fyzioterapeut, ergoterapeut, vedoucí sociální služby...) a s pracovníky jiných organizací/institucí, kteří poskytují uživateli podporu.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548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9A5FA-BDD2-1CC9-024E-C8F8EDC9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nácviky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9C15F-F736-0261-B60D-2394D550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6" y="2222287"/>
            <a:ext cx="11417416" cy="4111401"/>
          </a:xfrm>
        </p:spPr>
        <p:txBody>
          <a:bodyPr anchor="t" anchorCtr="0">
            <a:normAutofit/>
          </a:bodyPr>
          <a:lstStyle/>
          <a:p>
            <a:pPr marL="0" indent="0" algn="just">
              <a:buNone/>
            </a:pPr>
            <a:r>
              <a:rPr lang="cs-CZ" sz="2800" dirty="0"/>
              <a:t>Snaha o zvýšení soběstačnosti, samostatnosti, sociálních dovedností uživatele, př. nácvik dojíždění, vaření, nakupování, platební terminál, péče o vlastní osobu (holení, česání, oblékání), péče o domácnost, moderní technologie (obsluha mobilního telefonu, počítače)…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E4DCD0-00EA-A865-1D5A-8BBF9A03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71" y="4015374"/>
            <a:ext cx="2015972" cy="2687963"/>
          </a:xfrm>
          <a:prstGeom prst="rect">
            <a:avLst/>
          </a:prstGeom>
        </p:spPr>
      </p:pic>
      <p:pic>
        <p:nvPicPr>
          <p:cNvPr id="9" name="Obrázek 8" descr="Obsah obrázku osoba, Večerka, obchod, supermarket&#10;&#10;Popis byl vytvořen automaticky">
            <a:extLst>
              <a:ext uri="{FF2B5EF4-FFF2-40B4-BE49-F238E27FC236}">
                <a16:creationId xmlns:a16="http://schemas.microsoft.com/office/drawing/2014/main" id="{3756BFBD-1DAF-66BD-5CFE-77D7B8B76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901" y="4015375"/>
            <a:ext cx="1873669" cy="2687963"/>
          </a:xfrm>
          <a:prstGeom prst="rect">
            <a:avLst/>
          </a:prstGeom>
        </p:spPr>
      </p:pic>
      <p:pic>
        <p:nvPicPr>
          <p:cNvPr id="10" name="Obrázek 9" descr="Obsah obrázku oblečení, venku, osoba, budova&#10;&#10;Obsah generovaný pomocí AI může být nesprávný.">
            <a:extLst>
              <a:ext uri="{FF2B5EF4-FFF2-40B4-BE49-F238E27FC236}">
                <a16:creationId xmlns:a16="http://schemas.microsoft.com/office/drawing/2014/main" id="{83D46BB2-F9F6-0AB2-A897-3BE21C403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155" y="4015375"/>
            <a:ext cx="2242460" cy="2687962"/>
          </a:xfrm>
          <a:prstGeom prst="rect">
            <a:avLst/>
          </a:prstGeom>
        </p:spPr>
      </p:pic>
      <p:pic>
        <p:nvPicPr>
          <p:cNvPr id="12" name="Obrázek 11" descr="Obsah obrázku osoba, interiér, Lidská tvář, oblečení&#10;&#10;Obsah generovaný pomocí AI může být nesprávný.">
            <a:extLst>
              <a:ext uri="{FF2B5EF4-FFF2-40B4-BE49-F238E27FC236}">
                <a16:creationId xmlns:a16="http://schemas.microsoft.com/office/drawing/2014/main" id="{7CFA96F6-26E9-3C2D-E4F1-824B5E00A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598" y="4015374"/>
            <a:ext cx="2445092" cy="26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7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9A5FA-BDD2-1CC9-024E-C8F8EDC9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Trivium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9C15F-F736-0261-B60D-2394D550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41916" cy="4111401"/>
          </a:xfrm>
        </p:spPr>
        <p:txBody>
          <a:bodyPr anchor="t" anchorCtr="0">
            <a:normAutofit/>
          </a:bodyPr>
          <a:lstStyle/>
          <a:p>
            <a:pPr marL="0" indent="0" algn="just">
              <a:buNone/>
            </a:pPr>
            <a:r>
              <a:rPr lang="cs-CZ" sz="2800" dirty="0"/>
              <a:t>Procvičování a prohlubování získaných dovedností v oblasti čtení, psaní, počítání – forma individuálního nácviku.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982DAF-A01B-C8AA-7366-E2120769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00" y="3350151"/>
            <a:ext cx="2371086" cy="316971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D99E03-3A34-DC91-E480-E9241A76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734" y="3350150"/>
            <a:ext cx="2362201" cy="3169717"/>
          </a:xfrm>
          <a:prstGeom prst="rect">
            <a:avLst/>
          </a:prstGeom>
        </p:spPr>
      </p:pic>
      <p:pic>
        <p:nvPicPr>
          <p:cNvPr id="6" name="Obrázek 5" descr="Obsah obrázku osoba, Lidská tvář, oblečení, interiér&#10;&#10;Popis byl vytvořen automaticky">
            <a:extLst>
              <a:ext uri="{FF2B5EF4-FFF2-40B4-BE49-F238E27FC236}">
                <a16:creationId xmlns:a16="http://schemas.microsoft.com/office/drawing/2014/main" id="{DD480ACA-2FBF-6F02-9E9B-10683289C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783" y="3350149"/>
            <a:ext cx="2377288" cy="31697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28BC986-E0E3-0155-37CA-345B50B50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919" y="3339898"/>
            <a:ext cx="2391198" cy="31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11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9A5FA-BDD2-1CC9-024E-C8F8EDC9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Samostatné bydlení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9C15F-F736-0261-B60D-2394D550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92" y="2272621"/>
            <a:ext cx="11604170" cy="4677658"/>
          </a:xfrm>
        </p:spPr>
        <p:txBody>
          <a:bodyPr anchor="t" anchorCtr="0">
            <a:normAutofit fontScale="6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700" dirty="0"/>
              <a:t>Individuálně zacílená podpora pro uživatele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3700" dirty="0"/>
              <a:t>a jeho rodinu, kteří se zajímají o budoucnost a možnosti bydlení.</a:t>
            </a:r>
          </a:p>
          <a:p>
            <a:pPr>
              <a:lnSpc>
                <a:spcPct val="90000"/>
              </a:lnSpc>
            </a:pPr>
            <a:r>
              <a:rPr lang="cs-CZ" sz="3700" dirty="0"/>
              <a:t>Vytvoření Profilu potřebné podpory.</a:t>
            </a:r>
          </a:p>
          <a:p>
            <a:pPr>
              <a:lnSpc>
                <a:spcPct val="90000"/>
              </a:lnSpc>
            </a:pPr>
            <a:r>
              <a:rPr lang="cs-CZ" sz="3700" dirty="0"/>
              <a:t>Nácvik samostatného bydlení ve cvičném bytě SR.</a:t>
            </a:r>
          </a:p>
          <a:p>
            <a:pPr>
              <a:lnSpc>
                <a:spcPct val="90000"/>
              </a:lnSpc>
            </a:pPr>
            <a:r>
              <a:rPr lang="cs-CZ" sz="3700" dirty="0"/>
              <a:t>Nácviky konkrétních dovedností (např. vaření, nakupování, praní prádla, úklidu, manipulace s penězi...).</a:t>
            </a:r>
          </a:p>
          <a:p>
            <a:pPr>
              <a:lnSpc>
                <a:spcPct val="90000"/>
              </a:lnSpc>
            </a:pPr>
            <a:r>
              <a:rPr lang="cs-CZ" sz="3700" dirty="0"/>
              <a:t>Doporučení, hodnocení, rady a tipy jak zvýšit samostatnost uživatele (vhodné pomůcky, změna přístupu, zapojení uživatele v domácnosti...).</a:t>
            </a:r>
          </a:p>
          <a:p>
            <a:pPr>
              <a:lnSpc>
                <a:spcPct val="90000"/>
              </a:lnSpc>
            </a:pPr>
            <a:r>
              <a:rPr lang="cs-CZ" sz="3700" dirty="0"/>
              <a:t>Informace o konkrétních možnostech bydlení pro lidi s postižením (Chráněné bydlení, Podpora samostatného bydlení, domov pro OZP, samostatné bydlení s využitím OA, spolubydlení, Domov se zvláštním režimem...). Zprostředkování exkurze + doprovod v daných zařízeních + pomoc při vyplňování žádosti.</a:t>
            </a:r>
          </a:p>
          <a:p>
            <a:pPr>
              <a:lnSpc>
                <a:spcPct val="90000"/>
              </a:lnSpc>
            </a:pPr>
            <a:r>
              <a:rPr lang="cs-CZ" sz="3700" dirty="0"/>
              <a:t>Poskytnutí informačních materiálů, brožur k tématu osamostatňování lidí s postižením. 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7975F7-5915-9A99-8476-2D8E2EFC9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" t="3069" r="191" b="14578"/>
          <a:stretch/>
        </p:blipFill>
        <p:spPr>
          <a:xfrm rot="5400000">
            <a:off x="9257649" y="782410"/>
            <a:ext cx="3326412" cy="207510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0F32FF-6D31-5A72-E34A-99953708C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10" y="156757"/>
            <a:ext cx="3755272" cy="223994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0279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9A5FA-BDD2-1CC9-024E-C8F8EDC9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Tranzitní 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9C15F-F736-0261-B60D-2394D550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2222287"/>
            <a:ext cx="11333526" cy="4379849"/>
          </a:xfrm>
        </p:spPr>
        <p:txBody>
          <a:bodyPr anchor="t" anchorCtr="0">
            <a:normAutofit fontScale="77500" lnSpcReduction="20000"/>
          </a:bodyPr>
          <a:lstStyle/>
          <a:p>
            <a:pPr marL="0" indent="0" algn="just">
              <a:buNone/>
            </a:pPr>
            <a:r>
              <a:rPr lang="cs-CZ" sz="3400" dirty="0"/>
              <a:t>Ve spolupráci se školou podporuje žáka Praktické školy v období přechodu do dospělého života mimo školu, pomáhá hledat odpověď na otázku „Co bude dál?“. Iniciátorem je vždy uživatel a škola. </a:t>
            </a:r>
          </a:p>
          <a:p>
            <a:pPr algn="just"/>
            <a:r>
              <a:rPr lang="cs-CZ" sz="3400" dirty="0"/>
              <a:t>Vyzkoušení a využití návazných sociálních služeb v CA nebo jinde v místě bydliště.</a:t>
            </a:r>
          </a:p>
          <a:p>
            <a:pPr algn="just"/>
            <a:r>
              <a:rPr lang="cs-CZ" sz="3400" dirty="0"/>
              <a:t>Účast v projektu Spolu do života.</a:t>
            </a:r>
          </a:p>
          <a:p>
            <a:pPr algn="just"/>
            <a:r>
              <a:rPr lang="cs-CZ" sz="3400" dirty="0"/>
              <a:t>Další vzdělávání.</a:t>
            </a:r>
          </a:p>
          <a:p>
            <a:pPr algn="just"/>
            <a:r>
              <a:rPr lang="cs-CZ" sz="3400" dirty="0"/>
              <a:t>Pracovní uplatnění a začlenění.</a:t>
            </a:r>
          </a:p>
          <a:p>
            <a:pPr algn="just"/>
            <a:r>
              <a:rPr lang="cs-CZ" sz="3400" dirty="0"/>
              <a:t>Další podoby začlenění do života.</a:t>
            </a:r>
          </a:p>
          <a:p>
            <a:pPr algn="just"/>
            <a:r>
              <a:rPr lang="cs-CZ" sz="3400" dirty="0"/>
              <a:t>Přizpůsobená podpora a podoba péče.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E62424-AA8A-DDCF-E9FF-9E4E99BA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541" y="3764605"/>
            <a:ext cx="2152646" cy="2870196"/>
          </a:xfrm>
          <a:prstGeom prst="rect">
            <a:avLst/>
          </a:prstGeom>
        </p:spPr>
      </p:pic>
      <p:pic>
        <p:nvPicPr>
          <p:cNvPr id="5" name="Zástupný obsah 4" descr="Obsah obrázku interiér, Čistota, zeď, osoba&#10;&#10;Popis byl vytvořen automaticky">
            <a:extLst>
              <a:ext uri="{FF2B5EF4-FFF2-40B4-BE49-F238E27FC236}">
                <a16:creationId xmlns:a16="http://schemas.microsoft.com/office/drawing/2014/main" id="{61DBD042-2793-2F22-5332-877DBA88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126" y="3764605"/>
            <a:ext cx="2152646" cy="28701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96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BBEE28A7-C83B-4DCB-9E66-AF58A0864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86AF8B-F8E3-88B5-131F-64A453B81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/>
              <a:t>Kontakt: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D0369D-2E64-50D5-0518-55E32C969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332" y="2700305"/>
            <a:ext cx="5437708" cy="3632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171450">
              <a:buFont typeface="Wingdings 2" charset="2"/>
              <a:buChar char=""/>
            </a:pPr>
            <a:r>
              <a:rPr lang="en-US" sz="1800" b="1" dirty="0">
                <a:effectLst/>
              </a:rPr>
              <a:t>Mgr. </a:t>
            </a:r>
            <a:r>
              <a:rPr lang="en-US" sz="1800" b="1" dirty="0"/>
              <a:t>Andrea Vitošová</a:t>
            </a:r>
            <a:r>
              <a:rPr lang="en-US" sz="1800" b="1" dirty="0">
                <a:effectLst/>
              </a:rPr>
              <a:t>, </a:t>
            </a:r>
            <a:r>
              <a:rPr lang="en-US" sz="1800" dirty="0" err="1">
                <a:effectLst/>
              </a:rPr>
              <a:t>vedoucí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sociální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rehabilitace</a:t>
            </a:r>
            <a:endParaRPr lang="en-US" sz="1800" dirty="0">
              <a:effectLst/>
            </a:endParaRPr>
          </a:p>
          <a:p>
            <a:r>
              <a:rPr lang="cs-CZ" sz="1800" dirty="0"/>
              <a:t>   </a:t>
            </a:r>
            <a:r>
              <a:rPr lang="en-US" sz="1800" dirty="0"/>
              <a:t>771 132 575</a:t>
            </a:r>
            <a:r>
              <a:rPr lang="en-US" sz="1800" dirty="0">
                <a:effectLst/>
              </a:rPr>
              <a:t>,  385 777 069,  </a:t>
            </a: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vitosovaa</a:t>
            </a:r>
            <a:r>
              <a:rPr lang="en-US" sz="1800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@arpida.cz</a:t>
            </a:r>
            <a:endParaRPr lang="en-US" sz="1800" strike="noStrike" dirty="0">
              <a:effectLst/>
            </a:endParaRPr>
          </a:p>
          <a:p>
            <a:endParaRPr lang="en-US" sz="1800" u="none" strike="noStrike" dirty="0">
              <a:effectLst/>
            </a:endParaRPr>
          </a:p>
          <a:p>
            <a:pPr marL="171450" indent="-171450">
              <a:buFont typeface="Wingdings 2" charset="2"/>
              <a:buChar char=""/>
            </a:pPr>
            <a:r>
              <a:rPr lang="en-US" sz="1800" b="1" dirty="0"/>
              <a:t>Mgr. Tereza Křížová</a:t>
            </a:r>
            <a:r>
              <a:rPr lang="en-US" sz="1800" dirty="0"/>
              <a:t>, </a:t>
            </a:r>
            <a:r>
              <a:rPr lang="en-US" sz="1800" dirty="0" err="1"/>
              <a:t>sociální</a:t>
            </a:r>
            <a:r>
              <a:rPr lang="en-US" sz="1800" dirty="0"/>
              <a:t> </a:t>
            </a:r>
            <a:r>
              <a:rPr lang="en-US" sz="1800" dirty="0" err="1"/>
              <a:t>pracovnice</a:t>
            </a:r>
            <a:endParaRPr lang="en-US" sz="1800" dirty="0"/>
          </a:p>
          <a:p>
            <a:r>
              <a:rPr lang="cs-CZ" sz="1800" dirty="0">
                <a:effectLst/>
              </a:rPr>
              <a:t>   </a:t>
            </a:r>
            <a:r>
              <a:rPr lang="en-US" sz="1800" dirty="0">
                <a:effectLst/>
              </a:rPr>
              <a:t>774 391 766, </a:t>
            </a:r>
            <a:r>
              <a:rPr lang="en-US" sz="180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krizovat@arpida.cz</a:t>
            </a:r>
            <a:endParaRPr lang="en-US" sz="1800" dirty="0">
              <a:effectLst/>
            </a:endParaRPr>
          </a:p>
          <a:p>
            <a:pPr>
              <a:buFont typeface="Wingdings 2" charset="2"/>
              <a:buChar char=""/>
            </a:pPr>
            <a:endParaRPr lang="en-US" sz="1800" dirty="0">
              <a:effectLst/>
            </a:endParaRPr>
          </a:p>
          <a:p>
            <a:pPr marL="171450" indent="-171450">
              <a:buFont typeface="Wingdings 2" charset="2"/>
              <a:buChar char=""/>
            </a:pPr>
            <a:r>
              <a:rPr lang="en-US" sz="1800" b="1" dirty="0" err="1"/>
              <a:t>PhDr</a:t>
            </a:r>
            <a:r>
              <a:rPr lang="en-US" sz="1800" b="1" dirty="0"/>
              <a:t>. Mgr. Libuše </a:t>
            </a:r>
            <a:r>
              <a:rPr lang="en-US" sz="1800" b="1" dirty="0" err="1"/>
              <a:t>Hantová</a:t>
            </a:r>
            <a:r>
              <a:rPr lang="cs-CZ" sz="1800" b="1" dirty="0"/>
              <a:t>, </a:t>
            </a:r>
            <a:r>
              <a:rPr lang="cs-CZ" sz="1800" dirty="0"/>
              <a:t>sociální pracovnice</a:t>
            </a:r>
            <a:endParaRPr lang="en-US" sz="1800" dirty="0"/>
          </a:p>
          <a:p>
            <a:r>
              <a:rPr lang="cs-CZ" sz="1800" dirty="0">
                <a:effectLst/>
              </a:rPr>
              <a:t>   </a:t>
            </a:r>
            <a:r>
              <a:rPr lang="en-US" sz="1800" dirty="0">
                <a:effectLst/>
              </a:rPr>
              <a:t>601 395 521, </a:t>
            </a:r>
            <a:r>
              <a:rPr lang="en-US" sz="180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hantoval@arpida.cz</a:t>
            </a:r>
            <a:endParaRPr lang="en-US" sz="1800" dirty="0">
              <a:effectLst/>
            </a:endParaRPr>
          </a:p>
          <a:p>
            <a:pPr>
              <a:buFont typeface="Wingdings 2" charset="2"/>
              <a:buChar char=""/>
            </a:pPr>
            <a:endParaRPr lang="en-US" dirty="0">
              <a:effectLst/>
            </a:endParaRPr>
          </a:p>
          <a:p>
            <a:pPr>
              <a:buFont typeface="Wingdings 2" charset="2"/>
              <a:buChar char=""/>
            </a:pP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D39B70-A0E9-2DB7-895E-F164A6DE9B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82" t="25186" r="3" b="8817"/>
          <a:stretch>
            <a:fillRect/>
          </a:stretch>
        </p:blipFill>
        <p:spPr>
          <a:xfrm>
            <a:off x="5881815" y="525494"/>
            <a:ext cx="5966853" cy="580701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076991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F07F0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C079C21D1ABD44B72EE1EFC7CE59D9" ma:contentTypeVersion="20" ma:contentTypeDescription="Vytvoří nový dokument" ma:contentTypeScope="" ma:versionID="c0cba9b2131417e4de4a5f1eb46cf137">
  <xsd:schema xmlns:xsd="http://www.w3.org/2001/XMLSchema" xmlns:xs="http://www.w3.org/2001/XMLSchema" xmlns:p="http://schemas.microsoft.com/office/2006/metadata/properties" xmlns:ns1="http://schemas.microsoft.com/sharepoint/v3" xmlns:ns2="f09c32e0-3e09-4025-8ef1-28e105887608" xmlns:ns3="9f89b57b-2428-4f59-8711-33a40529ee1e" targetNamespace="http://schemas.microsoft.com/office/2006/metadata/properties" ma:root="true" ma:fieldsID="1cacf11c66e3e68cdfee245b609ac51d" ns1:_="" ns2:_="" ns3:_="">
    <xsd:import namespace="http://schemas.microsoft.com/sharepoint/v3"/>
    <xsd:import namespace="f09c32e0-3e09-4025-8ef1-28e105887608"/>
    <xsd:import namespace="9f89b57b-2428-4f59-8711-33a40529ee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Vlastnosti zásad jednotného dodržování předpisů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Akce uživatelského rozhraní zásad jednotného dodržování předpisů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c32e0-3e09-4025-8ef1-28e1058876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Značky obrázků" ma:readOnly="false" ma:fieldId="{5cf76f15-5ced-4ddc-b409-7134ff3c332f}" ma:taxonomyMulti="true" ma:sspId="2ff37972-f3cd-4a58-ac03-94279d518d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9b57b-2428-4f59-8711-33a40529ee1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9874351-a86a-4611-9715-7df3eb28076e}" ma:internalName="TaxCatchAll" ma:showField="CatchAllData" ma:web="9f89b57b-2428-4f59-8711-33a40529ee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f09c32e0-3e09-4025-8ef1-28e105887608">
      <Terms xmlns="http://schemas.microsoft.com/office/infopath/2007/PartnerControls"/>
    </lcf76f155ced4ddcb4097134ff3c332f>
    <TaxCatchAll xmlns="9f89b57b-2428-4f59-8711-33a40529ee1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9299C9-DAF0-4A1B-B30F-3A88E2ADE0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09c32e0-3e09-4025-8ef1-28e105887608"/>
    <ds:schemaRef ds:uri="9f89b57b-2428-4f59-8711-33a40529e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C635A1-0D32-4865-9606-91C1934E1E9D}">
  <ds:schemaRefs>
    <ds:schemaRef ds:uri="http://schemas.microsoft.com/sharepoint/v3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b327a37-92cd-4b28-becc-3215a1e9bfe9"/>
    <ds:schemaRef ds:uri="3c71bbf8-60c0-4473-8738-24c730a7a6bf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f09c32e0-3e09-4025-8ef1-28e105887608"/>
    <ds:schemaRef ds:uri="9f89b57b-2428-4f59-8711-33a40529ee1e"/>
  </ds:schemaRefs>
</ds:datastoreItem>
</file>

<file path=customXml/itemProps3.xml><?xml version="1.0" encoding="utf-8"?>
<ds:datastoreItem xmlns:ds="http://schemas.openxmlformats.org/officeDocument/2006/customXml" ds:itemID="{43A52E91-16E3-4A0C-A1BB-9F46F173AC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TM03457503[[fn=Citáty]]</Template>
  <TotalTime>231</TotalTime>
  <Words>576</Words>
  <Application>Microsoft Office PowerPoint</Application>
  <PresentationFormat>Širokoúhlá obrazovka</PresentationFormat>
  <Paragraphs>46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Franklin Gothic Book</vt:lpstr>
      <vt:lpstr>Franklin Gothic Medium</vt:lpstr>
      <vt:lpstr>Wingdings 2</vt:lpstr>
      <vt:lpstr>Citáty</vt:lpstr>
      <vt:lpstr>SOCIÁLNÍ REHABILITACE v centru ARPIDA</vt:lpstr>
      <vt:lpstr>K čemu a pro koho je sociální rehabilitace?</vt:lpstr>
      <vt:lpstr>Poradce a průvodce</vt:lpstr>
      <vt:lpstr>Individuální nácviky </vt:lpstr>
      <vt:lpstr>Trivium</vt:lpstr>
      <vt:lpstr>Samostatné bydlení</vt:lpstr>
      <vt:lpstr>Tranzitní program</vt:lpstr>
      <vt:lpstr>Kontakt: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Šesták</dc:creator>
  <cp:lastModifiedBy>Šesták Jan</cp:lastModifiedBy>
  <cp:revision>18</cp:revision>
  <dcterms:created xsi:type="dcterms:W3CDTF">2023-06-22T06:42:54Z</dcterms:created>
  <dcterms:modified xsi:type="dcterms:W3CDTF">2026-02-24T11:06:41Z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0x010100C0C079C21D1ABD44B72EE1EFC7CE59D9</vt:lpwstr>
  </property>
  <property fmtid="{D5CDD505-2E9C-101B-9397-08002B2CF9AE}" pid="3" name="MediaServiceImageTags">
    <vt:lpwstr/>
  </property>
</Properties>
</file>